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7E70-7F82-41F8-A0F1-14FB52230031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5FF60-3461-4F43-9641-EE3FE89F83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n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sn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\\osan\Ogx\OGXTest\OGXDCT\Media\Video\BillG%20Coke.av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n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www.msn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/>
          </p:cNvPr>
          <p:cNvSpPr/>
          <p:nvPr/>
        </p:nvSpPr>
        <p:spPr>
          <a:xfrm>
            <a:off x="1676400" y="2438400"/>
            <a:ext cx="2209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6096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Hyperlink on Shape. Clicking on Shape should open www.msn.com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set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171700"/>
            <a:ext cx="4318000" cy="3238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Hyperlink on Picture. Clicking on Shape should open www.msn.com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G Cok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29000" y="2571750"/>
            <a:ext cx="2286000" cy="1714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1600" y="1066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838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Audio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1752600" y="28194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hyperlink on Text Box. Clicking the text box should open www.msn.com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End 1">
            <a:hlinkClick r:id="" action="ppaction://hlinkshowjump?jump=firstslide" highlightClick="1"/>
          </p:cNvPr>
          <p:cNvSpPr/>
          <p:nvPr/>
        </p:nvSpPr>
        <p:spPr>
          <a:xfrm>
            <a:off x="2667000" y="2438400"/>
            <a:ext cx="1524000" cy="15240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71600" y="11430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Hyperlink on Action Buttons. Clicking the button should take to the first slide.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Sound 1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2514600" y="3124200"/>
            <a:ext cx="1752600" cy="1295400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5000" y="8382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Clicking the Action Button should play sound.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212957.wm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6685" y="2854299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63</Words>
  <Application>Microsoft Office PowerPoint</Application>
  <PresentationFormat>On-screen Show (4:3)</PresentationFormat>
  <Paragraphs>7</Paragraphs>
  <Slides>8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6</cp:revision>
  <dcterms:created xsi:type="dcterms:W3CDTF">2008-01-02T22:37:54Z</dcterms:created>
  <dcterms:modified xsi:type="dcterms:W3CDTF">2008-01-02T23:44:59Z</dcterms:modified>
</cp:coreProperties>
</file>